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5" r:id="rId1"/>
  </p:sldMasterIdLst>
  <p:sldIdLst>
    <p:sldId id="257" r:id="rId2"/>
    <p:sldId id="256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92" d="100"/>
          <a:sy n="92" d="100"/>
        </p:scale>
        <p:origin x="-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09FA-76CE-0941-B982-341CC2C2277C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037252-72F3-474F-8582-32D765D306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09FA-76CE-0941-B982-341CC2C2277C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FB5-50E8-B149-BB33-E59613F3D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F38CFB5-50E8-B149-BB33-E59613F3D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09FA-76CE-0941-B982-341CC2C2277C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09FA-76CE-0941-B982-341CC2C2277C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F38CFB5-50E8-B149-BB33-E59613F3D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09FA-76CE-0941-B982-341CC2C2277C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38CFB5-50E8-B149-BB33-E59613F3D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5CD09FA-76CE-0941-B982-341CC2C2277C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CFB5-50E8-B149-BB33-E59613F3D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09FA-76CE-0941-B982-341CC2C2277C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F38CFB5-50E8-B149-BB33-E59613F3D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09FA-76CE-0941-B982-341CC2C2277C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F38CFB5-50E8-B149-BB33-E59613F3D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09FA-76CE-0941-B982-341CC2C2277C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38CFB5-50E8-B149-BB33-E59613F3D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38CFB5-50E8-B149-BB33-E59613F3D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09FA-76CE-0941-B982-341CC2C2277C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F38CFB5-50E8-B149-BB33-E59613F3D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5CD09FA-76CE-0941-B982-341CC2C2277C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5CD09FA-76CE-0941-B982-341CC2C2277C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38CFB5-50E8-B149-BB33-E59613F3D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984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the difference between square area</a:t>
            </a:r>
            <a:br>
              <a:rPr lang="en-US" dirty="0" smtClean="0"/>
            </a:br>
            <a:r>
              <a:rPr lang="en-US" dirty="0" smtClean="0"/>
              <a:t>and surface area have a effect on the survival of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30861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Using a tool called Google earth area calculator I can find the perimeter and area of any place on the planet.</a:t>
            </a:r>
            <a:endParaRPr lang="en-US" dirty="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2-26 at 11.21.4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267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Microsoft Sans Serif"/>
              </a:rPr>
              <a:t>I get the year by year </a:t>
            </a:r>
            <a:r>
              <a:rPr lang="en-US" dirty="0" smtClean="0">
                <a:latin typeface="Microsoft Sans Serif"/>
              </a:rPr>
              <a:t>data from </a:t>
            </a:r>
            <a:r>
              <a:rPr lang="en-US" dirty="0" smtClean="0">
                <a:latin typeface="Microsoft Sans Serif"/>
              </a:rPr>
              <a:t>a historical YouTube channel that post videos of the spread of empires using data from many credible sources [like the Smithsonian].</a:t>
            </a:r>
            <a:endParaRPr lang="en-US" dirty="0">
              <a:latin typeface="Microsoft Sans Serif"/>
            </a:endParaRPr>
          </a:p>
        </p:txBody>
      </p:sp>
      <p:pic>
        <p:nvPicPr>
          <p:cNvPr id="4" name="Picture 3" descr="Screen Shot 2014-02-26 at 11.29.5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3434"/>
            <a:ext cx="3851275" cy="3315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have</a:t>
            </a:r>
            <a:r>
              <a:rPr lang="en-US" dirty="0" smtClean="0"/>
              <a:t> collected </a:t>
            </a:r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data on a excel sheet on the data on</a:t>
            </a:r>
            <a:r>
              <a:rPr lang="en-US" dirty="0" smtClean="0"/>
              <a:t> </a:t>
            </a:r>
            <a:r>
              <a:rPr lang="en-US" dirty="0" smtClean="0"/>
              <a:t>four</a:t>
            </a:r>
            <a:r>
              <a:rPr lang="en-US" dirty="0" smtClean="0"/>
              <a:t> </a:t>
            </a:r>
            <a:r>
              <a:rPr lang="en-US" dirty="0" smtClean="0"/>
              <a:t>empires: roman,</a:t>
            </a:r>
            <a:r>
              <a:rPr lang="en-US" dirty="0" smtClean="0"/>
              <a:t> Frankish, ottoman, </a:t>
            </a:r>
            <a:r>
              <a:rPr lang="en-US" dirty="0" smtClean="0"/>
              <a:t>Holy roman</a:t>
            </a:r>
            <a:r>
              <a:rPr lang="en-US" dirty="0" smtClean="0"/>
              <a:t>. </a:t>
            </a:r>
            <a:r>
              <a:rPr lang="en-US" dirty="0" smtClean="0"/>
              <a:t>All in different time periods.</a:t>
            </a:r>
          </a:p>
          <a:p>
            <a:endParaRPr lang="en-US" dirty="0" smtClean="0"/>
          </a:p>
          <a:p>
            <a:r>
              <a:rPr lang="en-US" dirty="0" smtClean="0"/>
              <a:t> I </a:t>
            </a:r>
            <a:r>
              <a:rPr lang="en-US" dirty="0" smtClean="0"/>
              <a:t>have recorded </a:t>
            </a:r>
            <a:r>
              <a:rPr lang="en-US" dirty="0" smtClean="0"/>
              <a:t>the perimeter, the square area and the defensive perimeter. </a:t>
            </a:r>
          </a:p>
          <a:p>
            <a:endParaRPr lang="en-US" dirty="0" smtClean="0"/>
          </a:p>
          <a:p>
            <a:r>
              <a:rPr lang="en-US" dirty="0" smtClean="0"/>
              <a:t>The defensive perimeter is what the empire would actually have to defend.</a:t>
            </a:r>
            <a:endParaRPr lang="en-US" dirty="0"/>
          </a:p>
        </p:txBody>
      </p:sp>
      <p:pic>
        <p:nvPicPr>
          <p:cNvPr id="4" name="Picture 3" descr="Screen Shot 2014-02-26 at 11.37.3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-858833"/>
            <a:ext cx="3429000" cy="3692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had major trouble find year by year maps of the spread of the different empires.</a:t>
            </a:r>
          </a:p>
          <a:p>
            <a:r>
              <a:rPr lang="en-US" dirty="0" smtClean="0"/>
              <a:t>Finding software that could calculate the area was also a problem.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 all </a:t>
            </a:r>
            <a:r>
              <a:rPr lang="en-US" dirty="0" smtClean="0"/>
              <a:t>these successful empires there was a common factor to the success</a:t>
            </a:r>
          </a:p>
          <a:p>
            <a:r>
              <a:rPr lang="en-US" dirty="0" smtClean="0"/>
              <a:t>When a empire reaches a perimeter/area ration of 400:1  the empire is considered to be in it’s “golden age” </a:t>
            </a:r>
          </a:p>
          <a:p>
            <a:r>
              <a:rPr lang="en-US" dirty="0" smtClean="0"/>
              <a:t>I believe </a:t>
            </a:r>
            <a:r>
              <a:rPr lang="en-US" dirty="0" smtClean="0"/>
              <a:t>that this is because of the amount of people that the empire can feed. This mean more people to defend the empire.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can use this data to complement other questions that I may ask.</a:t>
            </a:r>
          </a:p>
          <a:p>
            <a:r>
              <a:rPr lang="en-US" dirty="0" smtClean="0"/>
              <a:t> Perhaps I will do a project on the climate of each         region.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254</TotalTime>
  <Words>257</Words>
  <Application>Microsoft Macintosh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Civic</vt:lpstr>
      <vt:lpstr>Does the difference between square area and surface area have a effect on the survival of empires</vt:lpstr>
      <vt:lpstr>Slide 2</vt:lpstr>
      <vt:lpstr>Slide 3</vt:lpstr>
      <vt:lpstr>Slide 4</vt:lpstr>
      <vt:lpstr>Problems</vt:lpstr>
      <vt:lpstr>conclusion</vt:lpstr>
      <vt:lpstr>What next?</vt:lpstr>
    </vt:vector>
  </TitlesOfParts>
  <Company>sfu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the difference between square area and surface area have a effect on the survival of empires</dc:title>
  <dc:creator>work</dc:creator>
  <cp:lastModifiedBy>work</cp:lastModifiedBy>
  <cp:revision>3</cp:revision>
  <dcterms:created xsi:type="dcterms:W3CDTF">2014-03-12T18:35:50Z</dcterms:created>
  <dcterms:modified xsi:type="dcterms:W3CDTF">2014-03-12T20:26:28Z</dcterms:modified>
</cp:coreProperties>
</file>